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a" initials="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1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A4C-4C69-43F2-BE97-9D1F3E9F538D}" type="datetimeFigureOut">
              <a:rPr lang="pt-PT" smtClean="0"/>
              <a:t>29-05-2014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95CF4C-04E8-4700-9523-517F590369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124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A4C-4C69-43F2-BE97-9D1F3E9F538D}" type="datetimeFigureOut">
              <a:rPr lang="pt-PT" smtClean="0"/>
              <a:t>29-05-2014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95CF4C-04E8-4700-9523-517F590369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336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A4C-4C69-43F2-BE97-9D1F3E9F538D}" type="datetimeFigureOut">
              <a:rPr lang="pt-PT" smtClean="0"/>
              <a:t>29-05-2014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95CF4C-04E8-4700-9523-517F59036987}" type="slidenum">
              <a:rPr lang="pt-PT" smtClean="0"/>
              <a:t>‹#›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685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A4C-4C69-43F2-BE97-9D1F3E9F538D}" type="datetimeFigureOut">
              <a:rPr lang="pt-PT" smtClean="0"/>
              <a:t>29-05-2014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95CF4C-04E8-4700-9523-517F590369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89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A4C-4C69-43F2-BE97-9D1F3E9F538D}" type="datetimeFigureOut">
              <a:rPr lang="pt-PT" smtClean="0"/>
              <a:t>29-05-2014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95CF4C-04E8-4700-9523-517F59036987}" type="slidenum">
              <a:rPr lang="pt-PT" smtClean="0"/>
              <a:t>‹#›</a:t>
            </a:fld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698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A4C-4C69-43F2-BE97-9D1F3E9F538D}" type="datetimeFigureOut">
              <a:rPr lang="pt-PT" smtClean="0"/>
              <a:t>29-05-2014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95CF4C-04E8-4700-9523-517F590369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6716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A4C-4C69-43F2-BE97-9D1F3E9F538D}" type="datetimeFigureOut">
              <a:rPr lang="pt-PT" smtClean="0"/>
              <a:t>29-05-2014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CF4C-04E8-4700-9523-517F590369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556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A4C-4C69-43F2-BE97-9D1F3E9F538D}" type="datetimeFigureOut">
              <a:rPr lang="pt-PT" smtClean="0"/>
              <a:t>29-05-2014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CF4C-04E8-4700-9523-517F590369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285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A4C-4C69-43F2-BE97-9D1F3E9F538D}" type="datetimeFigureOut">
              <a:rPr lang="pt-PT" smtClean="0"/>
              <a:t>29-05-2014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CF4C-04E8-4700-9523-517F590369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69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A4C-4C69-43F2-BE97-9D1F3E9F538D}" type="datetimeFigureOut">
              <a:rPr lang="pt-PT" smtClean="0"/>
              <a:t>29-05-2014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95CF4C-04E8-4700-9523-517F590369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971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A4C-4C69-43F2-BE97-9D1F3E9F538D}" type="datetimeFigureOut">
              <a:rPr lang="pt-PT" smtClean="0"/>
              <a:t>29-05-2014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95CF4C-04E8-4700-9523-517F590369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9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A4C-4C69-43F2-BE97-9D1F3E9F538D}" type="datetimeFigureOut">
              <a:rPr lang="pt-PT" smtClean="0"/>
              <a:t>29-05-2014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95CF4C-04E8-4700-9523-517F590369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026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A4C-4C69-43F2-BE97-9D1F3E9F538D}" type="datetimeFigureOut">
              <a:rPr lang="pt-PT" smtClean="0"/>
              <a:t>29-05-2014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CF4C-04E8-4700-9523-517F590369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522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A4C-4C69-43F2-BE97-9D1F3E9F538D}" type="datetimeFigureOut">
              <a:rPr lang="pt-PT" smtClean="0"/>
              <a:t>29-05-2014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CF4C-04E8-4700-9523-517F590369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226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A4C-4C69-43F2-BE97-9D1F3E9F538D}" type="datetimeFigureOut">
              <a:rPr lang="pt-PT" smtClean="0"/>
              <a:t>29-05-2014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CF4C-04E8-4700-9523-517F590369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13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A4C-4C69-43F2-BE97-9D1F3E9F538D}" type="datetimeFigureOut">
              <a:rPr lang="pt-PT" smtClean="0"/>
              <a:t>29-05-2014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95CF4C-04E8-4700-9523-517F590369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512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2CA4C-4C69-43F2-BE97-9D1F3E9F538D}" type="datetimeFigureOut">
              <a:rPr lang="pt-PT" smtClean="0"/>
              <a:t>29-05-2014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95CF4C-04E8-4700-9523-517F590369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144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62065" y="423080"/>
            <a:ext cx="5445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Guerra Colonial </a:t>
            </a:r>
            <a:endParaRPr lang="pt-PT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381" y="2439454"/>
            <a:ext cx="5554253" cy="307549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007522" y="5514949"/>
            <a:ext cx="275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Trabalho realizado por:</a:t>
            </a:r>
          </a:p>
          <a:p>
            <a:pPr algn="ctr"/>
            <a:r>
              <a:rPr lang="pt-PT" dirty="0" smtClean="0"/>
              <a:t>Joana </a:t>
            </a:r>
            <a:r>
              <a:rPr lang="pt-PT" dirty="0" smtClean="0"/>
              <a:t>Malcato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478" y="1192521"/>
            <a:ext cx="2317276" cy="30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308" y="245660"/>
            <a:ext cx="4817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Guerra Colonial </a:t>
            </a:r>
            <a:endParaRPr lang="pt-PT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27612" y="1710464"/>
            <a:ext cx="868250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000" dirty="0" smtClean="0"/>
              <a:t>Quando Portugal se tornou membro da ONU (1955), recebeu ordem para conceder a independência </a:t>
            </a:r>
            <a:r>
              <a:rPr lang="pt-PT" sz="2000" dirty="0" smtClean="0"/>
              <a:t>ás </a:t>
            </a:r>
            <a:r>
              <a:rPr lang="pt-PT" sz="2000" dirty="0" smtClean="0"/>
              <a:t>colónias, contudo não acatou essa ordem e declarou que todos os habitantes das colónias eram cidadãos portugueses;</a:t>
            </a:r>
            <a:endParaRPr lang="pt-PT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27612" y="3399557"/>
            <a:ext cx="868250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As colónias passaram a ser designadas por Províncias Ultramarinas;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827612" y="4456081"/>
            <a:ext cx="868250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A ONU começou a exercer pressão sobre Portugal, mas Salazar mostrou-se </a:t>
            </a:r>
            <a:r>
              <a:rPr lang="pt-PT" sz="2000" dirty="0" smtClean="0"/>
              <a:t>inflexível; </a:t>
            </a:r>
            <a:endParaRPr lang="pt-PT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27612" y="5512605"/>
            <a:ext cx="868250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Formaram-se vários movimentos de independência por parte dos países colonizados.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78990" y="5422930"/>
            <a:ext cx="413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Símbolo da ONU</a:t>
            </a:r>
            <a:endParaRPr lang="pt-PT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968" y="1948876"/>
            <a:ext cx="3810000" cy="3371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711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6" grpId="0" build="allAtOnce"/>
      <p:bldP spid="7" grpId="0" build="allAtOnce"/>
      <p:bldP spid="8" grpId="0" build="allAtOnce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32012" y="259308"/>
            <a:ext cx="461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Guerra Colonial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507475" y="1487605"/>
            <a:ext cx="783381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Com o surgimento dos movimentos de independência, o chefe do governo português viu-se </a:t>
            </a:r>
            <a:r>
              <a:rPr lang="pt-PT" sz="2000" dirty="0" smtClean="0"/>
              <a:t>obrigado a enviar </a:t>
            </a:r>
            <a:r>
              <a:rPr lang="pt-PT" sz="2000" dirty="0"/>
              <a:t>forças militares para as colónias;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07475" y="2796518"/>
            <a:ext cx="783381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Salazar aplicou a máxima “para Angola rapidamente e em força“ 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07475" y="3727672"/>
            <a:ext cx="783381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A guerra iniciou-se em três frentes: Angola (1961), Guiné (1963) e Moçambique (1964);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07475" y="4723541"/>
            <a:ext cx="783381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O desejo de independência das Colónias foi aumentando com o desenrolar da guerra;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487132" y="5654695"/>
            <a:ext cx="783381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A guerra durou cerca de 13 anos (1961-1974).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1187" y="1022765"/>
            <a:ext cx="3545959" cy="354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3799928" y="4708152"/>
            <a:ext cx="2731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Mapa das colónias Portuguesas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735" y="2167153"/>
            <a:ext cx="2054802" cy="326427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138468" y="5600160"/>
            <a:ext cx="271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António de Oliveira Salazar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4027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87200" y="331422"/>
            <a:ext cx="495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Consequências da Guerra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41343" y="1765728"/>
            <a:ext cx="801123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000" dirty="0" smtClean="0"/>
              <a:t>Aumentaram </a:t>
            </a:r>
            <a:r>
              <a:rPr lang="pt-PT" sz="2000" dirty="0"/>
              <a:t>os custos económicos relacionados com as Forças Armadas Portuguesas;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41343" y="3036173"/>
            <a:ext cx="801123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Elevado número de perdas humanas;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41343" y="3940007"/>
            <a:ext cx="801123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Elevado </a:t>
            </a:r>
            <a:r>
              <a:rPr lang="pt-PT" sz="2000" dirty="0" smtClean="0"/>
              <a:t>número </a:t>
            </a:r>
            <a:r>
              <a:rPr lang="pt-PT" sz="2000" dirty="0"/>
              <a:t>de feridos e incapacitados;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41343" y="4843841"/>
            <a:ext cx="801123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A Guerra afetou também a população civil.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70863" y="5524554"/>
            <a:ext cx="361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Número de soldados mortos em Angola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863" y="2754217"/>
            <a:ext cx="3976261" cy="266117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042" y="1047039"/>
            <a:ext cx="3985146" cy="266712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183572" y="3894723"/>
            <a:ext cx="3166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Número de soldados mortos na Guiné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238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 build="allAtOnce"/>
      <p:bldP spid="8" grpId="0"/>
      <p:bldP spid="8" grpId="1"/>
      <p:bldP spid="9" grpId="0"/>
      <p:bldP spid="9" grpId="1"/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244820"/>
            <a:ext cx="6277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Consequências da Guerra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778" y="1358591"/>
            <a:ext cx="4243828" cy="28402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540332" y="4466229"/>
            <a:ext cx="3474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Número de  soldados mortos em Moçambique </a:t>
            </a:r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44099" t="61461" r="39981" b="23087"/>
          <a:stretch/>
        </p:blipFill>
        <p:spPr>
          <a:xfrm>
            <a:off x="7944819" y="3435823"/>
            <a:ext cx="3776599" cy="20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0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6047" y="222719"/>
            <a:ext cx="3657599" cy="53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 Marcelismo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157267" y="939704"/>
            <a:ext cx="812608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Em 1968, Salazar, vítima de doença, foi substituído na chefia do governo por Marcello </a:t>
            </a:r>
            <a:r>
              <a:rPr lang="pt-PT" sz="2000" dirty="0" smtClean="0"/>
              <a:t>Caetano;</a:t>
            </a:r>
            <a:endParaRPr lang="pt-PT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09026" y="1960112"/>
            <a:ext cx="807432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Este dirigente, concedeu, de início, algumas liberdades aos portugueses, mas não alterou substancialmente a </a:t>
            </a:r>
            <a:r>
              <a:rPr lang="pt-PT" sz="2000" dirty="0" smtClean="0"/>
              <a:t>situação;</a:t>
            </a:r>
            <a:endParaRPr lang="pt-PT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09026" y="2980520"/>
            <a:ext cx="807432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As instituições repressivas mudaram de nome, mas as funções mantiveram-se;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157267" y="4000928"/>
            <a:ext cx="8126083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No decorrer da sua governação, procurou desenvolver a </a:t>
            </a:r>
            <a:r>
              <a:rPr lang="pt-PT" sz="2000" dirty="0" smtClean="0"/>
              <a:t>economia </a:t>
            </a:r>
            <a:r>
              <a:rPr lang="pt-PT" sz="2000" dirty="0"/>
              <a:t>do país, alargou a assistência do Estado aos funcionários públicos e aos rurais e empreendeu uma reforma do </a:t>
            </a:r>
            <a:r>
              <a:rPr lang="pt-PT" sz="2000" dirty="0" smtClean="0"/>
              <a:t>ensino</a:t>
            </a:r>
            <a:r>
              <a:rPr lang="pt-PT" sz="2000" dirty="0"/>
              <a:t>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09026" y="5580079"/>
            <a:ext cx="812608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dk1"/>
                </a:solidFill>
              </a:rPr>
              <a:t>Porém a política de Marcello Caetano não resolveu os dois problemas políticos fundamentais de Portugal – a liberalização do regime e o fim da guerra colonial</a:t>
            </a:r>
            <a:r>
              <a:rPr lang="pt-PT" dirty="0"/>
              <a:t>.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127" y="1233290"/>
            <a:ext cx="3034888" cy="403600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474867" y="5269297"/>
            <a:ext cx="286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Marcello Caetano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2769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71336" y="3640347"/>
            <a:ext cx="7228936" cy="1518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5825" y="396815"/>
            <a:ext cx="391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 Fim da Guerra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28081" y="1804255"/>
            <a:ext cx="82641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dirty="0" smtClean="0"/>
              <a:t>A Guerra termina em 1974;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28081" y="2741856"/>
            <a:ext cx="826410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dirty="0" smtClean="0"/>
              <a:t>Com o 25 de Abril, é proclamada a independência de Guiné e Cabo Verde e em 1975 de Angola, Moçambique e de São Tomé e Príncipe;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228081" y="3950226"/>
            <a:ext cx="826410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dirty="0" smtClean="0"/>
              <a:t>Começou então nas colónias um processo de democratização que se iria arrastar, de uma forma instável, durante vários anos;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228081" y="5158596"/>
            <a:ext cx="826410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PT" dirty="0" smtClean="0"/>
              <a:t>Com o fim da Guerra regressaram a Portugal muitos dos portugueses e cidadãos europeus que habitavam as colónias – os retornados.</a:t>
            </a:r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1" y="1251295"/>
            <a:ext cx="2892330" cy="404377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56715" y="5504780"/>
            <a:ext cx="288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25 de Abril de 1974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255" y="1778856"/>
            <a:ext cx="3424017" cy="257232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670041" y="4550390"/>
            <a:ext cx="263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Retornados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62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3" grpId="0"/>
    </p:bldLst>
  </p:timing>
</p:sld>
</file>

<file path=ppt/theme/theme1.xml><?xml version="1.0" encoding="utf-8"?>
<a:theme xmlns:a="http://schemas.openxmlformats.org/drawingml/2006/main" name="Haste">
  <a:themeElements>
    <a:clrScheme name="Hast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Has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815</TotalTime>
  <Words>434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Haste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</dc:creator>
  <cp:lastModifiedBy>Carlos</cp:lastModifiedBy>
  <cp:revision>54</cp:revision>
  <dcterms:created xsi:type="dcterms:W3CDTF">2014-05-09T20:59:53Z</dcterms:created>
  <dcterms:modified xsi:type="dcterms:W3CDTF">2014-05-29T18:50:47Z</dcterms:modified>
</cp:coreProperties>
</file>